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26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CF114FA-F5FF-4EBC-982B-A181AFBDC73E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227E59-D9A8-4B3A-9176-6D0BFA3CCE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izkult-ura.ru/sci/zdorovie/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Двигательная активность . Как один из компонентов основной деятельности человека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Яшина Т Н учитель физической культуры</a:t>
            </a:r>
            <a:endParaRPr lang="en-US" dirty="0" smtClean="0"/>
          </a:p>
          <a:p>
            <a:r>
              <a:rPr lang="ru-RU" dirty="0" smtClean="0"/>
              <a:t>Высшей квалификационной категории</a:t>
            </a:r>
          </a:p>
          <a:p>
            <a:r>
              <a:rPr lang="ru-RU" dirty="0" smtClean="0"/>
              <a:t>МБОУ СОШ </a:t>
            </a:r>
            <a:r>
              <a:rPr lang="en-US" dirty="0" smtClean="0"/>
              <a:t>“</a:t>
            </a:r>
            <a:r>
              <a:rPr lang="ru-RU" dirty="0" smtClean="0"/>
              <a:t>Школа №84</a:t>
            </a:r>
            <a:r>
              <a:rPr lang="en-US" dirty="0" smtClean="0"/>
              <a:t>”</a:t>
            </a:r>
            <a:endParaRPr lang="ru-RU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82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Поэтому для учащиеся используем групповые виды практики и теории.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Учёные определили, что состояние здоровья человека больше всего - на 50%, зависит от образа жизни, а остальные 50% приходятся на экологию (20%), наследственность (20%), медицину (10%) (т.е. на независящие от человека причины). В свою очередь, </a:t>
            </a:r>
            <a:r>
              <a:rPr lang="ru-RU" dirty="0" smtClean="0"/>
              <a:t> </a:t>
            </a:r>
            <a:r>
              <a:rPr lang="ru-RU" dirty="0"/>
              <a:t>основная роль отводится правильно организованной </a:t>
            </a:r>
            <a:r>
              <a:rPr lang="ru-RU" b="1" i="1" dirty="0"/>
              <a:t>двигательной активности</a:t>
            </a:r>
            <a:r>
              <a:rPr lang="ru-RU" dirty="0"/>
              <a:t>, которая составляет около 30% из пятидесяти.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Тамара\Downloads\0e692c40d6a90d17a3c21432e023105e_600_45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6156" y="1772816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5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Мотивация является одним из направляющих векторов в ФГОС, а зависит это от структуры урока и роли учителя.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/>
              <a:t>Физическая активность человека</a:t>
            </a:r>
            <a:r>
              <a:rPr lang="ru-RU" dirty="0"/>
              <a:t> - главный и решающий фактор сохранения и укрепления здоровья, ничем не заменимое универсальное средство профилактики недугов и замедления процессов старения организма. Двигательный режим человека не одинаков в разном возрасте. Однако общее состоит в том, что физическая активности абсолютно необходима ребёнку, взрослому, пожилому человеку. Она должна быть постоянным фактором жизни, главным регулятором всех функций 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2078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Тамара\Downloads\img_14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4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Многие люди живут по моде. Мода - это не только форма причёски. Мода - это и особенности поведения, которого придерживается значительная часть общества. Следовательно, вполне уместно говорить и о моде на образ жизни. Мода начинает распространяться тогда, когда процент её последователей достигает некоторого критического уровня. Важнейшей задачей настоящего времени является </a:t>
            </a:r>
            <a:r>
              <a:rPr lang="ru-RU" b="1" dirty="0"/>
              <a:t>создание моды на </a:t>
            </a:r>
            <a:r>
              <a:rPr lang="ru-RU" b="1" dirty="0" smtClean="0"/>
              <a:t>здоровье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8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Тамара\Downloads\0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0" y="1524000"/>
            <a:ext cx="508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5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При этом следует учитывать то, что легче усваиваются те формы поведения, которые в той или иной степени связаны с биологическими потребностями организма. Одной из таких потребностей у человека является потребность в </a:t>
            </a:r>
            <a:r>
              <a:rPr lang="ru-RU" b="1" i="1" dirty="0"/>
              <a:t>двигательной активности</a:t>
            </a:r>
            <a:r>
              <a:rPr lang="ru-RU" dirty="0"/>
              <a:t>, особенно ярко проявляемая в детском возрасте. Здесь и должны закладываться основы </a:t>
            </a:r>
            <a:r>
              <a:rPr lang="ru-RU" dirty="0" smtClean="0"/>
              <a:t> </a:t>
            </a:r>
            <a:r>
              <a:rPr lang="ru-RU" dirty="0"/>
              <a:t>и мода на такой стиль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9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Тамара\Downloads\mbasP9cM-h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889000"/>
            <a:ext cx="762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5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Образ жизни включает основную деятельность человека, куда входят трудовая деятельность, социальная, </a:t>
            </a:r>
            <a:r>
              <a:rPr lang="ru-RU" dirty="0" err="1"/>
              <a:t>психоинтеллектуальная</a:t>
            </a:r>
            <a:r>
              <a:rPr lang="ru-RU" dirty="0"/>
              <a:t>, </a:t>
            </a:r>
            <a:r>
              <a:rPr lang="ru-RU" b="1" dirty="0"/>
              <a:t>двигательная активность,</a:t>
            </a:r>
            <a:r>
              <a:rPr lang="ru-RU" dirty="0"/>
              <a:t> общение и бытовые взаимоотношения.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4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Тамара\Download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0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Как правило, образ жизни взаимосвязан с укладом, уровнем, качеством и стилем жизни! Данные понятия объединены четырьмя категориями: </a:t>
            </a:r>
            <a:r>
              <a:rPr lang="ru-RU" u="sng" dirty="0"/>
              <a:t>экономическая</a:t>
            </a:r>
            <a:r>
              <a:rPr lang="ru-RU" dirty="0"/>
              <a:t> представлена уровнем жизни и отвечает на вопрос, каково Ваше материальное благополучие; </a:t>
            </a:r>
            <a:r>
              <a:rPr lang="ru-RU" u="sng" dirty="0"/>
              <a:t>социологическая</a:t>
            </a:r>
            <a:r>
              <a:rPr lang="ru-RU" dirty="0"/>
              <a:t> – каково качество Вашей жизни; </a:t>
            </a:r>
            <a:r>
              <a:rPr lang="ru-RU" u="sng" dirty="0"/>
              <a:t>социально-экономическая</a:t>
            </a:r>
            <a:r>
              <a:rPr lang="ru-RU" dirty="0"/>
              <a:t> – каков Ваш уклад жизни; </a:t>
            </a:r>
            <a:r>
              <a:rPr lang="ru-RU" u="sng" dirty="0"/>
              <a:t>социально-психологическая</a:t>
            </a:r>
            <a:r>
              <a:rPr lang="ru-RU" dirty="0"/>
              <a:t> – каков стиль Вашей жизни.</a:t>
            </a:r>
          </a:p>
        </p:txBody>
      </p:sp>
    </p:spTree>
    <p:extLst>
      <p:ext uri="{BB962C8B-B14F-4D97-AF65-F5344CB8AC3E}">
        <p14:creationId xmlns:p14="http://schemas.microsoft.com/office/powerpoint/2010/main" val="951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Тамара\Downloads\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400800" y="-3886200"/>
            <a:ext cx="21945600" cy="146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3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 закладывается со школьной скамьи именно здесь важен вид деятельности учащегося.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1247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Рассмотренные категории являются руслом для определения здорового образа жизни, которые влияют на </a:t>
            </a:r>
            <a:r>
              <a:rPr lang="ru-RU" sz="2800" dirty="0">
                <a:hlinkClick r:id="rId2" tooltip="Оценка состояния здоровья"/>
              </a:rPr>
              <a:t>состояние здоровья</a:t>
            </a:r>
            <a:r>
              <a:rPr lang="ru-RU" sz="2800" dirty="0"/>
              <a:t> 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8154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Тамара\Downloads\1636089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9436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Поэтому в урочной деятельности для нас важно изменить схему проведения занятия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Здоровый образ жизни </a:t>
            </a:r>
            <a:r>
              <a:rPr lang="ru-RU" dirty="0"/>
              <a:t> можно охарактеризовать, как </a:t>
            </a:r>
            <a:r>
              <a:rPr lang="ru-RU" b="1" i="1" dirty="0"/>
              <a:t>активную деятельность</a:t>
            </a:r>
            <a:r>
              <a:rPr lang="ru-RU" dirty="0"/>
              <a:t> людей, направленную, в первую очередь, на сохранение и улучшение здоровья. При этом необходимо учесть, что образ жизни человека и семьи не складывается сам по себе в зависимости от обстоятельств, а формируется в течение жизни целенаправленно и постоянно.</a:t>
            </a:r>
          </a:p>
        </p:txBody>
      </p:sp>
    </p:spTree>
    <p:extLst>
      <p:ext uri="{BB962C8B-B14F-4D97-AF65-F5344CB8AC3E}">
        <p14:creationId xmlns:p14="http://schemas.microsoft.com/office/powerpoint/2010/main" val="11150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амара\Downloads\257447e9f16eec392bb1e61c140789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792889" y="1423987"/>
            <a:ext cx="360426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0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</TotalTime>
  <Words>323</Words>
  <Application>Microsoft Office PowerPoint</Application>
  <PresentationFormat>Экран (4:3)</PresentationFormat>
  <Paragraphs>16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Двигательная активность . Как один из компонентов основной деятельности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Все закладывается со школьной скамьи именно здесь важен вид деятельности учащегося.</vt:lpstr>
      <vt:lpstr>Презентация PowerPoint</vt:lpstr>
      <vt:lpstr>Поэтому в урочной деятельности для нас важно изменить схему проведения занятия.</vt:lpstr>
      <vt:lpstr>Презентация PowerPoint</vt:lpstr>
      <vt:lpstr>Поэтому для учащиеся используем групповые виды практики и теории.</vt:lpstr>
      <vt:lpstr>Презентация PowerPoint</vt:lpstr>
      <vt:lpstr>Мотивация является одним из направляющих векторов в ФГОС, а зависит это от структуры урока и роли учителя.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Тамара</dc:creator>
  <cp:lastModifiedBy>User</cp:lastModifiedBy>
  <cp:revision>13</cp:revision>
  <dcterms:created xsi:type="dcterms:W3CDTF">2017-02-09T18:05:27Z</dcterms:created>
  <dcterms:modified xsi:type="dcterms:W3CDTF">2017-02-15T10:06:49Z</dcterms:modified>
</cp:coreProperties>
</file>